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57" r:id="rId5"/>
    <p:sldId id="263" r:id="rId6"/>
    <p:sldId id="258" r:id="rId7"/>
    <p:sldId id="261" r:id="rId8"/>
    <p:sldId id="262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/>
    <p:restoredTop sz="94646"/>
  </p:normalViewPr>
  <p:slideViewPr>
    <p:cSldViewPr snapToGrid="0" snapToObjects="1">
      <p:cViewPr>
        <p:scale>
          <a:sx n="112" d="100"/>
          <a:sy n="112" d="100"/>
        </p:scale>
        <p:origin x="464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8AA3-0E54-7742-86F1-A02547494E4D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1187-9552-314E-B2A8-7C39A34FD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7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81187-9552-314E-B2A8-7C39A34FDF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3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6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6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93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3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7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1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9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4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4A34B-0B04-A240-90E9-CEB6B0E223D4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220F3-3AE2-4A40-BA15-2ECE47A72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1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13.png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9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0.png"/><Relationship Id="rId5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BeAGLE</a:t>
            </a:r>
            <a:r>
              <a:rPr lang="en-US" dirty="0" smtClean="0"/>
              <a:t> vs. E665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Wan Chang</a:t>
            </a:r>
          </a:p>
          <a:p>
            <a:r>
              <a:rPr lang="en-US" dirty="0" smtClean="0"/>
              <a:t>2021.10.21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15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6506"/>
          </a:xfrm>
        </p:spPr>
        <p:txBody>
          <a:bodyPr>
            <a:normAutofit fontScale="90000"/>
          </a:bodyPr>
          <a:lstStyle/>
          <a:p>
            <a:r>
              <a:rPr lang="en-US" dirty="0"/>
              <a:t>y</a:t>
            </a:r>
            <a:r>
              <a:rPr lang="en-US" dirty="0" smtClean="0"/>
              <a:t>* vs. </a:t>
            </a:r>
            <a:r>
              <a:rPr lang="en-US" dirty="0" err="1" smtClean="0"/>
              <a:t>pz</a:t>
            </a:r>
            <a:r>
              <a:rPr lang="en-US" dirty="0" smtClean="0"/>
              <a:t>(lab frame)    y* vs. </a:t>
            </a:r>
            <a:r>
              <a:rPr lang="en-US" dirty="0" err="1" smtClean="0"/>
              <a:t>pz</a:t>
            </a:r>
            <a:r>
              <a:rPr lang="en-US" dirty="0" smtClean="0"/>
              <a:t>* (</a:t>
            </a:r>
            <a:r>
              <a:rPr lang="en-US" dirty="0" err="1" smtClean="0"/>
              <a:t>cms</a:t>
            </a:r>
            <a:r>
              <a:rPr lang="en-US" dirty="0" smtClean="0"/>
              <a:t> frame)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397" y="1042866"/>
            <a:ext cx="3906603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90" y="998695"/>
            <a:ext cx="3906603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091" y="965758"/>
            <a:ext cx="3906603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72308" y="1480535"/>
                <a:ext cx="4806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308" y="1480535"/>
                <a:ext cx="48064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043741" y="1325186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893678" y="1381387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397" y="3922866"/>
            <a:ext cx="3906603" cy="28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442" y="3867153"/>
            <a:ext cx="3906603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42" y="3871903"/>
            <a:ext cx="3906603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172308" y="4211103"/>
                <a:ext cx="3751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308" y="4211103"/>
                <a:ext cx="375139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078911" y="4211103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proton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941199" y="4272621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781908" y="1665201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77657" y="1566053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663809" y="1575096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58147" y="1553401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949802" y="1849867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948230" y="1758740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62639" y="1891689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93851" y="1792953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593946" y="1628623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488284" y="1665201"/>
            <a:ext cx="11723" cy="187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814377" y="1907377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847452" y="1823404"/>
            <a:ext cx="2718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11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Pz</a:t>
            </a:r>
            <a:r>
              <a:rPr lang="en-US" dirty="0" smtClean="0"/>
              <a:t>* vs </a:t>
            </a:r>
            <a:r>
              <a:rPr lang="en-US" dirty="0" err="1" smtClean="0"/>
              <a:t>Pz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301" y="2214700"/>
            <a:ext cx="3906603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700"/>
            <a:ext cx="3906603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3678" y="2542323"/>
                <a:ext cx="3751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678" y="2542323"/>
                <a:ext cx="37513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698" y="2214700"/>
            <a:ext cx="3906603" cy="28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07645" y="2542323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14248" y="2542323"/>
            <a:ext cx="105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69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Y* vs. </a:t>
            </a:r>
            <a:r>
              <a:rPr lang="en-US" dirty="0" err="1" smtClean="0"/>
              <a:t>pz</a:t>
            </a:r>
            <a:r>
              <a:rPr lang="en-US" dirty="0" smtClean="0"/>
              <a:t>* vs. </a:t>
            </a:r>
            <a:r>
              <a:rPr lang="en-US" dirty="0" err="1" smtClean="0"/>
              <a:t>pz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27" y="1027906"/>
            <a:ext cx="4252500" cy="288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27" y="3907906"/>
            <a:ext cx="4252500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1" y="1027906"/>
            <a:ext cx="42525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32" y="365125"/>
            <a:ext cx="10515600" cy="5746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PARJ(170) = 0.001 vs. 0.8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32" y="939800"/>
            <a:ext cx="2996257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81" y="1002141"/>
            <a:ext cx="2996257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157" y="3944482"/>
            <a:ext cx="2996257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81" y="3819799"/>
            <a:ext cx="2996257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156" y="1002141"/>
            <a:ext cx="2996257" cy="28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030" y="4217670"/>
            <a:ext cx="4268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PARJ(170):  a parameter for the recoil momentum.  It separate the </a:t>
            </a:r>
            <a:r>
              <a:rPr lang="en-US" dirty="0" err="1" smtClean="0"/>
              <a:t>pt</a:t>
            </a:r>
            <a:r>
              <a:rPr lang="en-US" dirty="0" smtClean="0"/>
              <a:t> in fragmentation for the recoil from the one of normal hadrons.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93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813175"/>
            <a:ext cx="7200900" cy="27051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1108075"/>
            <a:ext cx="7200900" cy="2705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011" y="2032000"/>
            <a:ext cx="3370789" cy="3240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1825" y="307975"/>
            <a:ext cx="10515600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PARJ(170) = 0.001 vs. 0.8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07471" y="1108075"/>
            <a:ext cx="3672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normalized </a:t>
            </a:r>
            <a:r>
              <a:rPr lang="en-US" dirty="0" err="1" smtClean="0"/>
              <a:t>cms</a:t>
            </a:r>
            <a:r>
              <a:rPr lang="en-US" dirty="0" smtClean="0"/>
              <a:t>-rapidity distribution of hadronic net charge for </a:t>
            </a:r>
            <a:r>
              <a:rPr lang="en-US" dirty="0" err="1" smtClean="0"/>
              <a:t>muXe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69184" y="6488668"/>
            <a:ext cx="776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results </a:t>
            </a:r>
            <a:r>
              <a:rPr lang="en-US" dirty="0" smtClean="0"/>
              <a:t>with 0.001 are almost </a:t>
            </a:r>
            <a:r>
              <a:rPr lang="en-US" smtClean="0"/>
              <a:t>same with </a:t>
            </a:r>
            <a:r>
              <a:rPr lang="en-US" dirty="0" smtClean="0"/>
              <a:t>0.8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7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169" y="6794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BeAGLE</a:t>
            </a:r>
            <a:r>
              <a:rPr lang="en-US" dirty="0" smtClean="0"/>
              <a:t> reweight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16267"/>
            <a:ext cx="5749859" cy="2160000"/>
          </a:xfrm>
          <a:prstGeom prst="rect">
            <a:avLst/>
          </a:prstGeo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76267"/>
            <a:ext cx="5749859" cy="21600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7220"/>
            <a:ext cx="5749859" cy="216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80810" y="1851660"/>
            <a:ext cx="4823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Reweight with the ratio of E665 to </a:t>
            </a:r>
            <a:r>
              <a:rPr lang="en-US" dirty="0" err="1" smtClean="0"/>
              <a:t>BeAGLE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8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" y="1305561"/>
            <a:ext cx="7200900" cy="41529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75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BeAGLE</a:t>
            </a:r>
            <a:r>
              <a:rPr lang="en-US" dirty="0" smtClean="0"/>
              <a:t> reweight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65860" y="5726430"/>
            <a:ext cx="827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BeAGLE</a:t>
            </a:r>
            <a:r>
              <a:rPr lang="en-US" dirty="0" smtClean="0"/>
              <a:t>, muon going direction is </a:t>
            </a:r>
            <a:r>
              <a:rPr lang="mr-IN" dirty="0" smtClean="0"/>
              <a:t>–</a:t>
            </a:r>
            <a:r>
              <a:rPr lang="en-US" dirty="0" err="1" smtClean="0"/>
              <a:t>pz</a:t>
            </a:r>
            <a:r>
              <a:rPr lang="en-US" dirty="0" smtClean="0"/>
              <a:t> direction.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" y="1359218"/>
            <a:ext cx="7200900" cy="41529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1838"/>
          </a:xfrm>
        </p:spPr>
        <p:txBody>
          <a:bodyPr>
            <a:normAutofit/>
          </a:bodyPr>
          <a:lstStyle/>
          <a:p>
            <a:r>
              <a:rPr lang="en-US" dirty="0" err="1" smtClean="0"/>
              <a:t>BeAGLE</a:t>
            </a:r>
            <a:r>
              <a:rPr lang="en-US" dirty="0" smtClean="0"/>
              <a:t> reweight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890" y="262255"/>
            <a:ext cx="10515600" cy="766445"/>
          </a:xfrm>
        </p:spPr>
        <p:txBody>
          <a:bodyPr/>
          <a:lstStyle/>
          <a:p>
            <a:r>
              <a:rPr lang="en-US" dirty="0" smtClean="0"/>
              <a:t>Momentum smear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3943350"/>
            <a:ext cx="7200900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1238250"/>
            <a:ext cx="7200900" cy="2705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115300" y="1943100"/>
                <a:ext cx="3931920" cy="2057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P: (0.2, 10) GeV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=0.02 </m:t>
                      </m:r>
                      <m:r>
                        <a:rPr lang="en-US" b="0" i="1" smtClean="0">
                          <a:latin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</a:rPr>
                        <m:t>/(</m:t>
                      </m:r>
                      <m:r>
                        <a:rPr lang="en-US" b="0" i="1" smtClean="0">
                          <a:latin typeface="Cambria Math" charset="0"/>
                        </a:rPr>
                        <m:t>𝐺𝑒𝑉</m:t>
                      </m:r>
                      <m:r>
                        <a:rPr lang="en-US" b="0" i="1" smtClean="0">
                          <a:latin typeface="Cambria Math" charset="0"/>
                        </a:rPr>
                        <m:t>/</m:t>
                      </m:r>
                      <m:r>
                        <a:rPr lang="en-US" b="0" i="1" smtClean="0">
                          <a:latin typeface="Cambria Math" charset="0"/>
                        </a:rPr>
                        <m:t>𝑐</m:t>
                      </m:r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P: (10, 500) GeV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=5.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−5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/(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𝐺𝑒𝑉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/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𝑐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300" y="1943100"/>
                <a:ext cx="3931920" cy="2057486"/>
              </a:xfrm>
              <a:prstGeom prst="rect">
                <a:avLst/>
              </a:prstGeom>
              <a:blipFill rotWithShape="0">
                <a:blip r:embed="rId5"/>
                <a:stretch>
                  <a:fillRect l="-1240" t="-1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9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81" y="2407920"/>
            <a:ext cx="4197840" cy="288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21" y="2407920"/>
            <a:ext cx="4197841" cy="2880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7250"/>
          </a:xfrm>
        </p:spPr>
        <p:txBody>
          <a:bodyPr/>
          <a:lstStyle/>
          <a:p>
            <a:r>
              <a:rPr lang="en-US" dirty="0" smtClean="0"/>
              <a:t>Momentum smear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71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840" y="2376805"/>
            <a:ext cx="4065270" cy="1325563"/>
          </a:xfrm>
        </p:spPr>
        <p:txBody>
          <a:bodyPr/>
          <a:lstStyle/>
          <a:p>
            <a:r>
              <a:rPr lang="en-US" smtClean="0"/>
              <a:t>Backup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9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194</Words>
  <Application>Microsoft Macintosh PowerPoint</Application>
  <PresentationFormat>Widescreen</PresentationFormat>
  <Paragraphs>34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Calibri Light</vt:lpstr>
      <vt:lpstr>Cambria Math</vt:lpstr>
      <vt:lpstr>Mangal</vt:lpstr>
      <vt:lpstr>Arial</vt:lpstr>
      <vt:lpstr>Office Theme</vt:lpstr>
      <vt:lpstr>BeAGLE vs. E665</vt:lpstr>
      <vt:lpstr>PARJ(170) = 0.001 vs. 0.8</vt:lpstr>
      <vt:lpstr>PARJ(170) = 0.001 vs. 0.8</vt:lpstr>
      <vt:lpstr>BeAGLE reweight</vt:lpstr>
      <vt:lpstr>BeAGLE reweight</vt:lpstr>
      <vt:lpstr>BeAGLE reweight</vt:lpstr>
      <vt:lpstr>Momentum smear</vt:lpstr>
      <vt:lpstr>Momentum smear</vt:lpstr>
      <vt:lpstr>Backup</vt:lpstr>
      <vt:lpstr>y* vs. pz(lab frame)    y* vs. pz* (cms frame) </vt:lpstr>
      <vt:lpstr>Pz* vs Pz</vt:lpstr>
      <vt:lpstr>Y* vs. pz* vs. pz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1378303782@qq.com</dc:creator>
  <cp:lastModifiedBy>1378303782@qq.com</cp:lastModifiedBy>
  <cp:revision>6</cp:revision>
  <dcterms:created xsi:type="dcterms:W3CDTF">2021-10-22T12:48:05Z</dcterms:created>
  <dcterms:modified xsi:type="dcterms:W3CDTF">2021-10-22T14:54:02Z</dcterms:modified>
</cp:coreProperties>
</file>